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7" r:id="rId2"/>
    <p:sldId id="308" r:id="rId3"/>
    <p:sldId id="309" r:id="rId4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1275" y="716640"/>
            <a:ext cx="11434119" cy="648000"/>
          </a:xfrm>
        </p:spPr>
        <p:txBody>
          <a:bodyPr/>
          <a:lstStyle/>
          <a:p>
            <a:r>
              <a:rPr lang="sv-SE" dirty="0"/>
              <a:t>3 Efterregistrering när person har påbörjat högkostnadskort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3600" y="1992596"/>
            <a:ext cx="10466388" cy="3825309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Under införandefasen, använd detta scenario för registrering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685" y="1989138"/>
            <a:ext cx="10296218" cy="38322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0043" y="720000"/>
            <a:ext cx="11189157" cy="648000"/>
          </a:xfrm>
        </p:spPr>
        <p:txBody>
          <a:bodyPr/>
          <a:lstStyle/>
          <a:p>
            <a:r>
              <a:rPr lang="sv-SE" dirty="0"/>
              <a:t>3 Efterregistrering när person har påbörjat högkostnadskort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Under införandefasen, använd detta scenario för registrering</a:t>
            </a:r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287" y="2397976"/>
            <a:ext cx="4153969" cy="3297164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4529352" y="3133822"/>
            <a:ext cx="2658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Summera samtliga giltiga avgifter och registrera beloppet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Ange första besöksdatum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Spara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3" name="Rak pil 12"/>
          <p:cNvCxnSpPr/>
          <p:nvPr/>
        </p:nvCxnSpPr>
        <p:spPr>
          <a:xfrm flipH="1">
            <a:off x="3019679" y="3418703"/>
            <a:ext cx="1509673" cy="91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8633254" y="2309760"/>
            <a:ext cx="906162" cy="33743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7352271" y="4118919"/>
            <a:ext cx="1025610" cy="492231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>
            <a:off x="6638957" y="3418703"/>
            <a:ext cx="1988581" cy="2471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>
            <a:off x="6219568" y="4221720"/>
            <a:ext cx="1132703" cy="1433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H="1" flipV="1">
            <a:off x="3281296" y="3812097"/>
            <a:ext cx="1289974" cy="4096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H="1" flipV="1">
            <a:off x="4145983" y="4118919"/>
            <a:ext cx="425287" cy="5840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Bildobjekt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344" y="4962416"/>
            <a:ext cx="2695575" cy="1524000"/>
          </a:xfrm>
          <a:prstGeom prst="rect">
            <a:avLst/>
          </a:prstGeom>
        </p:spPr>
      </p:pic>
      <p:cxnSp>
        <p:nvCxnSpPr>
          <p:cNvPr id="30" name="Rak pil 29"/>
          <p:cNvCxnSpPr/>
          <p:nvPr/>
        </p:nvCxnSpPr>
        <p:spPr>
          <a:xfrm>
            <a:off x="5329881" y="4742067"/>
            <a:ext cx="856891" cy="133871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77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0659" y="720000"/>
            <a:ext cx="11681255" cy="648000"/>
          </a:xfrm>
        </p:spPr>
        <p:txBody>
          <a:bodyPr/>
          <a:lstStyle/>
          <a:p>
            <a:r>
              <a:rPr lang="sv-SE" dirty="0"/>
              <a:t>3 Efterregistrering när person har påbörjat högkostnadskort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064" y="1989138"/>
            <a:ext cx="9623460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Under införandefasen, använd detta scenario för registrering</a:t>
            </a:r>
          </a:p>
          <a:p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3834442" y="5928075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Efterregistrering klar</a:t>
            </a:r>
          </a:p>
        </p:txBody>
      </p:sp>
    </p:spTree>
    <p:extLst>
      <p:ext uri="{BB962C8B-B14F-4D97-AF65-F5344CB8AC3E}">
        <p14:creationId xmlns:p14="http://schemas.microsoft.com/office/powerpoint/2010/main" val="2806525747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1691</TotalTime>
  <Words>58</Words>
  <Application>Microsoft Office PowerPoint</Application>
  <PresentationFormat>Bredbild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Wingdings</vt:lpstr>
      <vt:lpstr>RJH</vt:lpstr>
      <vt:lpstr>3 Efterregistrering när person har påbörjat högkostnadskort</vt:lpstr>
      <vt:lpstr>3 Efterregistrering när person har påbörjat högkostnadskort</vt:lpstr>
      <vt:lpstr>3 Efterregistrering när person har påbörjat högkostnadskort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2016-10-18T11:39:12Z</dcterms:modified>
</cp:coreProperties>
</file>